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4" r:id="rId3"/>
    <p:sldId id="272" r:id="rId4"/>
    <p:sldId id="273" r:id="rId5"/>
    <p:sldId id="295" r:id="rId6"/>
    <p:sldId id="318" r:id="rId7"/>
    <p:sldId id="319" r:id="rId8"/>
    <p:sldId id="320" r:id="rId9"/>
    <p:sldId id="302" r:id="rId10"/>
    <p:sldId id="306" r:id="rId11"/>
    <p:sldId id="313" r:id="rId12"/>
    <p:sldId id="296" r:id="rId13"/>
    <p:sldId id="304" r:id="rId14"/>
    <p:sldId id="297" r:id="rId15"/>
    <p:sldId id="325" r:id="rId16"/>
    <p:sldId id="305" r:id="rId17"/>
    <p:sldId id="298" r:id="rId18"/>
    <p:sldId id="310" r:id="rId19"/>
    <p:sldId id="314" r:id="rId20"/>
    <p:sldId id="321" r:id="rId21"/>
    <p:sldId id="323" r:id="rId22"/>
    <p:sldId id="324" r:id="rId23"/>
    <p:sldId id="299" r:id="rId24"/>
    <p:sldId id="315" r:id="rId25"/>
    <p:sldId id="301" r:id="rId26"/>
    <p:sldId id="31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zasue@gmail.com" TargetMode="External"/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zasue/Cloud-Factory" TargetMode="Externa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github.com/hazasue/mobileUiUx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github.com/hazasue/RA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2.gif"/><Relationship Id="rId7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3.png"/><Relationship Id="rId4" Type="http://schemas.openxmlformats.org/officeDocument/2006/relationships/image" Target="../media/image55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8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020274" y="916922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수상 내역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049128" y="3073122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324838" y="1532445"/>
            <a:ext cx="523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별의 별 분식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(2019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게임학부 기획 공모전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324838" y="1932555"/>
            <a:ext cx="4808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Mermaid (2022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게임학부 기획 공모전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324838" y="2332665"/>
            <a:ext cx="615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Cloud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Factory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게임학부 프로토타입 공모전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370800" y="3923250"/>
            <a:ext cx="411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372262" y="3588384"/>
            <a:ext cx="332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Email: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hazasue@gmail.com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5F4DB4-17D3-410C-A09E-1E8B6721A591}"/>
              </a:ext>
            </a:extLst>
          </p:cNvPr>
          <p:cNvGrpSpPr/>
          <p:nvPr/>
        </p:nvGrpSpPr>
        <p:grpSpPr>
          <a:xfrm>
            <a:off x="372262" y="2889155"/>
            <a:ext cx="3166497" cy="669732"/>
            <a:chOff x="372262" y="3430277"/>
            <a:chExt cx="3166497" cy="6697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08CD80-25C2-4DFC-AE9C-6F67805E09E3}"/>
                </a:ext>
              </a:extLst>
            </p:cNvPr>
            <p:cNvSpPr txBox="1"/>
            <p:nvPr/>
          </p:nvSpPr>
          <p:spPr>
            <a:xfrm>
              <a:off x="1967532" y="3638344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/>
                <a:t>김창현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D3452-6532-4E65-A456-B1FAECF74F38}"/>
                </a:ext>
              </a:extLst>
            </p:cNvPr>
            <p:cNvSpPr txBox="1"/>
            <p:nvPr/>
          </p:nvSpPr>
          <p:spPr>
            <a:xfrm>
              <a:off x="372262" y="3430277"/>
              <a:ext cx="2964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유니티 클라이언트 프로그래머를 꿈꾸는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631E7F-173D-4149-95C2-9E6F5738199A}"/>
                </a:ext>
              </a:extLst>
            </p:cNvPr>
            <p:cNvSpPr txBox="1"/>
            <p:nvPr/>
          </p:nvSpPr>
          <p:spPr>
            <a:xfrm>
              <a:off x="2853956" y="3765143"/>
              <a:ext cx="6848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입니다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324838" y="3687333"/>
            <a:ext cx="5974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- 2019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홍익대학교 게임소프트웨어 전공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324837" y="4086000"/>
            <a:ext cx="577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- 2020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교내 소모임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EXDIO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회장 담당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325794" y="4485600"/>
            <a:ext cx="583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- 2025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홍익대학교 게임학부 졸업 예정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06323DB-9D9D-4C76-B167-4CF3CF98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1" y="705939"/>
            <a:ext cx="1628774" cy="20824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24698D-2430-47EE-8A20-BE73B57338F0}"/>
              </a:ext>
            </a:extLst>
          </p:cNvPr>
          <p:cNvSpPr txBox="1"/>
          <p:nvPr/>
        </p:nvSpPr>
        <p:spPr>
          <a:xfrm>
            <a:off x="5050800" y="523080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자격증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6B368-82B4-4FC3-B0D7-36066185B54E}"/>
              </a:ext>
            </a:extLst>
          </p:cNvPr>
          <p:cNvSpPr txBox="1"/>
          <p:nvPr/>
        </p:nvSpPr>
        <p:spPr>
          <a:xfrm>
            <a:off x="5324400" y="5842800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JLPT N3 (2018)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796285D-E30A-4DF8-8191-09238CE80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62" y="4551792"/>
            <a:ext cx="3593087" cy="922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4D95B4-3642-4303-AEA7-F7B90DAB3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00" y="5528980"/>
            <a:ext cx="3581464" cy="894492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FB8B325-7359-4CA6-A818-C8B3C8E01D80}"/>
              </a:ext>
            </a:extLst>
          </p:cNvPr>
          <p:cNvCxnSpPr>
            <a:cxnSpLocks/>
          </p:cNvCxnSpPr>
          <p:nvPr/>
        </p:nvCxnSpPr>
        <p:spPr>
          <a:xfrm>
            <a:off x="4140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1500273"/>
            <a:ext cx="3600000" cy="292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00274"/>
            <a:ext cx="3600000" cy="2843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0" y="1608531"/>
            <a:ext cx="3600000" cy="1512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8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FSM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E570B8-ADBA-4B0D-A998-88434288A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4490015"/>
            <a:ext cx="3600000" cy="202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B3DC1A-9B26-4EAA-BFB2-D1CAC32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490015"/>
            <a:ext cx="3600000" cy="2025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55C88-5DFF-4103-9A43-D8E76BEE3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92" y="4490015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0168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팀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07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5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853600"/>
            <a:ext cx="4572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힐링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2022.04 ~ 2023.09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제작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373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메인 로직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355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대응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(73 / 232)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(31.4%)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96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729600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F8D8A-1BBF-4FB1-90F3-6D6A781A228E}"/>
              </a:ext>
            </a:extLst>
          </p:cNvPr>
          <p:cNvSpPr txBox="1"/>
          <p:nvPr/>
        </p:nvSpPr>
        <p:spPr>
          <a:xfrm>
            <a:off x="842452" y="6216281"/>
            <a:ext cx="4131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https://github.com/hazasue/Cloud-Factory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C7191-6FE5-4890-9ACD-06310DDD8605}"/>
              </a:ext>
            </a:extLst>
          </p:cNvPr>
          <p:cNvSpPr txBox="1"/>
          <p:nvPr/>
        </p:nvSpPr>
        <p:spPr>
          <a:xfrm>
            <a:off x="4472993" y="3463200"/>
            <a:ext cx="163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C2DAC-0888-469C-981A-FAF4D545C467}"/>
              </a:ext>
            </a:extLst>
          </p:cNvPr>
          <p:cNvSpPr txBox="1"/>
          <p:nvPr/>
        </p:nvSpPr>
        <p:spPr>
          <a:xfrm>
            <a:off x="947848" y="5490000"/>
            <a:ext cx="2238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구름 제작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39007-01E3-4E0F-8426-688FD020A964}"/>
              </a:ext>
            </a:extLst>
          </p:cNvPr>
          <p:cNvSpPr txBox="1"/>
          <p:nvPr/>
        </p:nvSpPr>
        <p:spPr>
          <a:xfrm>
            <a:off x="4566418" y="5490000"/>
            <a:ext cx="1447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도감 시스템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54B686-9995-461D-B376-D5E6399DA63B}"/>
              </a:ext>
            </a:extLst>
          </p:cNvPr>
          <p:cNvSpPr txBox="1"/>
          <p:nvPr/>
        </p:nvSpPr>
        <p:spPr>
          <a:xfrm>
            <a:off x="1487675" y="3463200"/>
            <a:ext cx="1165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5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중도 참여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일차부터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493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짧은 기간 내 코드 숙지 제거</a:t>
            </a:r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864E6-77F9-4689-B672-C78E8F94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702800"/>
            <a:ext cx="6135274" cy="1869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5F0D6A-FAF1-49AA-9D46-F2D95879B78E}"/>
              </a:ext>
            </a:extLst>
          </p:cNvPr>
          <p:cNvSpPr txBox="1"/>
          <p:nvPr/>
        </p:nvSpPr>
        <p:spPr>
          <a:xfrm>
            <a:off x="842452" y="4066125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시스템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58525F4-67F0-4E8F-A6E7-54699351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4597200"/>
            <a:ext cx="2953320" cy="16558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3679C9-B1A1-482E-A5A9-C415D1104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00" y="4597200"/>
            <a:ext cx="2934555" cy="16558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B34C29-05E1-4629-8265-6FCD4C46F773}"/>
              </a:ext>
            </a:extLst>
          </p:cNvPr>
          <p:cNvSpPr txBox="1"/>
          <p:nvPr/>
        </p:nvSpPr>
        <p:spPr>
          <a:xfrm>
            <a:off x="932597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응접실 튜토리얼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96657D-63B8-4D7C-981E-1FB9F0CEDC1B}"/>
              </a:ext>
            </a:extLst>
          </p:cNvPr>
          <p:cNvSpPr txBox="1"/>
          <p:nvPr/>
        </p:nvSpPr>
        <p:spPr>
          <a:xfrm>
            <a:off x="4141614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구름 제작 튜토리얼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6EB41-25F5-41EE-83EC-3E6E8C6917C6}"/>
              </a:ext>
            </a:extLst>
          </p:cNvPr>
          <p:cNvSpPr txBox="1"/>
          <p:nvPr/>
        </p:nvSpPr>
        <p:spPr>
          <a:xfrm>
            <a:off x="7232400" y="4885200"/>
            <a:ext cx="48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중도 참여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개월차부터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신기능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구현 총괄 담당</a:t>
            </a: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4160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뱀서라이크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30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2023.02 ~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4290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https://github.com/tenbuckssushi/prototype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7200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8" y="1717200"/>
            <a:ext cx="2018925" cy="3589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17200"/>
            <a:ext cx="2018925" cy="358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1ADAB-9247-4BA0-A8CE-C034C71C9EF1}"/>
              </a:ext>
            </a:extLst>
          </p:cNvPr>
          <p:cNvSpPr txBox="1"/>
          <p:nvPr/>
        </p:nvSpPr>
        <p:spPr>
          <a:xfrm>
            <a:off x="8159929" y="5486400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강화 시스템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31BDB-1668-456F-BBCD-95AB31DE4E10}"/>
              </a:ext>
            </a:extLst>
          </p:cNvPr>
          <p:cNvSpPr txBox="1"/>
          <p:nvPr/>
        </p:nvSpPr>
        <p:spPr>
          <a:xfrm>
            <a:off x="900539" y="5285001"/>
            <a:ext cx="123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E73AF-F2B3-40FA-8BDA-4A0DF56422FA}"/>
              </a:ext>
            </a:extLst>
          </p:cNvPr>
          <p:cNvSpPr txBox="1"/>
          <p:nvPr/>
        </p:nvSpPr>
        <p:spPr>
          <a:xfrm>
            <a:off x="2944555" y="5295629"/>
            <a:ext cx="123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01EDA-E8F9-4C30-A0B0-5316D954ABF1}"/>
              </a:ext>
            </a:extLst>
          </p:cNvPr>
          <p:cNvSpPr txBox="1"/>
          <p:nvPr/>
        </p:nvSpPr>
        <p:spPr>
          <a:xfrm>
            <a:off x="4991864" y="5285000"/>
            <a:ext cx="1419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09C8C-ADA2-4CCA-9D5E-A023FE80517E}"/>
              </a:ext>
            </a:extLst>
          </p:cNvPr>
          <p:cNvSpPr txBox="1"/>
          <p:nvPr/>
        </p:nvSpPr>
        <p:spPr>
          <a:xfrm>
            <a:off x="8161200" y="5886000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607/ 861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1F3E519-37D1-4B8A-BFF0-F27741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2322668"/>
            <a:ext cx="2366896" cy="689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D46063-30A8-464D-A21E-42E3E196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8" y="3005038"/>
            <a:ext cx="2366897" cy="697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2EB48-2C5A-47C4-A221-57CFC66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" y="3928490"/>
            <a:ext cx="2366895" cy="1491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1CF8C-E669-4D81-8F0B-D89861C6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35" y="2322668"/>
            <a:ext cx="2482472" cy="3097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7940773" y="2376985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Slack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 및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7940771" y="3240000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Figma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7940771" y="4104000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Notion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문서 공유 및 일정 관리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F72EFA-7128-4482-AAEE-10513311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656" y="2322667"/>
            <a:ext cx="1931446" cy="30896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7940771" y="4968000"/>
            <a:ext cx="423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관리 및 코드 리뷰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9B8FC-37B5-4FF1-AD5D-71B858B7CE56}"/>
              </a:ext>
            </a:extLst>
          </p:cNvPr>
          <p:cNvSpPr txBox="1"/>
          <p:nvPr/>
        </p:nvSpPr>
        <p:spPr>
          <a:xfrm>
            <a:off x="1476994" y="365149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Slack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97F34-ED44-42EF-AEAB-4C46C1F701A4}"/>
              </a:ext>
            </a:extLst>
          </p:cNvPr>
          <p:cNvSpPr txBox="1"/>
          <p:nvPr/>
        </p:nvSpPr>
        <p:spPr>
          <a:xfrm>
            <a:off x="1466836" y="5376675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Figma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878AA-1C52-470B-BCC8-7D506855C14E}"/>
              </a:ext>
            </a:extLst>
          </p:cNvPr>
          <p:cNvSpPr txBox="1"/>
          <p:nvPr/>
        </p:nvSpPr>
        <p:spPr>
          <a:xfrm>
            <a:off x="3977630" y="5376675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Notion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1291C-AC07-488C-9DB0-8B54F54846BC}"/>
              </a:ext>
            </a:extLst>
          </p:cNvPr>
          <p:cNvSpPr txBox="1"/>
          <p:nvPr/>
        </p:nvSpPr>
        <p:spPr>
          <a:xfrm>
            <a:off x="6246977" y="5376674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8536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요리 시뮬레이션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2019.09 ~ 2020.06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461C-407B-4542-909F-EB295575D201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6217200"/>
            <a:ext cx="3164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https://github.com/hazasue/star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178AD2-B36E-4091-B4C5-3B4E93579E54}"/>
              </a:ext>
            </a:extLst>
          </p:cNvPr>
          <p:cNvSpPr txBox="1"/>
          <p:nvPr/>
        </p:nvSpPr>
        <p:spPr>
          <a:xfrm>
            <a:off x="4585783" y="3463200"/>
            <a:ext cx="140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3CA2F-7ABF-46A7-9521-7B0A211BD931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DF525-46AE-420C-9EFC-2F9572441382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30334-2BDD-423C-93F6-9633AFC56D8E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5FB24A-3480-4586-9ABE-E35A0AF9CED4}"/>
              </a:ext>
            </a:extLst>
          </p:cNvPr>
          <p:cNvSpPr txBox="1"/>
          <p:nvPr/>
        </p:nvSpPr>
        <p:spPr>
          <a:xfrm>
            <a:off x="8449200" y="545040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요리 제작 및 제공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0F11E-8BD1-41B8-B32F-0202D6AD64E5}"/>
              </a:ext>
            </a:extLst>
          </p:cNvPr>
          <p:cNvSpPr txBox="1"/>
          <p:nvPr/>
        </p:nvSpPr>
        <p:spPr>
          <a:xfrm>
            <a:off x="8449200" y="573840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요리 리필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00AFA-3E64-4A20-A604-E6619E1E360B}"/>
              </a:ext>
            </a:extLst>
          </p:cNvPr>
          <p:cNvSpPr txBox="1"/>
          <p:nvPr/>
        </p:nvSpPr>
        <p:spPr>
          <a:xfrm>
            <a:off x="8449200" y="602640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손님 방문 및 주문 요리 선정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853600"/>
            <a:ext cx="3514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#RPG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2023.03 ~ 2023.06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6217200"/>
            <a:ext cx="4530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https://github.com/hazasue/carnivorous-sheep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D9C4D7-0CBC-423B-854B-9DFDAF98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4514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B3B6B6-F445-4C0A-B4E2-AEE69D25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62F836-3B01-477B-A31F-9F2B8130C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618616-2914-45DD-8D69-8BB6CA84F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5FEAF8-C511-4447-A360-8B6A3AFE15DF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시놉시스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7948A-0D25-4B85-8B01-6CB714678E29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E28D8-EB2E-46F5-B808-EC7277C4088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엔딩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BF003-E7B1-466B-8D42-853E12D24B46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40A2C-BFC6-4F2C-8B87-65ACD6D9527E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 및 상호작용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7EA5D-9AE6-4EA5-B7F9-83AF1516064B}"/>
              </a:ext>
            </a:extLst>
          </p:cNvPr>
          <p:cNvSpPr txBox="1"/>
          <p:nvPr/>
        </p:nvSpPr>
        <p:spPr>
          <a:xfrm>
            <a:off x="8159929" y="5486400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상호작용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D9D30-F073-4D8B-A78D-0CEB1EC8CDC9}"/>
              </a:ext>
            </a:extLst>
          </p:cNvPr>
          <p:cNvSpPr txBox="1"/>
          <p:nvPr/>
        </p:nvSpPr>
        <p:spPr>
          <a:xfrm>
            <a:off x="8161200" y="5886000"/>
            <a:ext cx="3413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기믹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57E07-3905-4906-8CD6-F0678C4405A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과제물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3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5C530B-EBCC-4CA6-86F6-8A28B1B108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2780845" y="4604534"/>
            <a:ext cx="3835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EC9B1B-6FDE-4F88-9FDE-64B201DD5B16}"/>
              </a:ext>
            </a:extLst>
          </p:cNvPr>
          <p:cNvSpPr/>
          <p:nvPr/>
        </p:nvSpPr>
        <p:spPr>
          <a:xfrm>
            <a:off x="6616800" y="27900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0814FD-6A7A-4471-BAAF-60E9F2C9A7FE}"/>
              </a:ext>
            </a:extLst>
          </p:cNvPr>
          <p:cNvSpPr/>
          <p:nvPr/>
        </p:nvSpPr>
        <p:spPr>
          <a:xfrm>
            <a:off x="1098000" y="33876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87FC3-FA13-44AE-AC39-3379E23D7913}"/>
              </a:ext>
            </a:extLst>
          </p:cNvPr>
          <p:cNvSpPr/>
          <p:nvPr/>
        </p:nvSpPr>
        <p:spPr>
          <a:xfrm>
            <a:off x="3873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56E0CE-CE02-4A81-8957-0D523B2600C2}"/>
              </a:ext>
            </a:extLst>
          </p:cNvPr>
          <p:cNvSpPr/>
          <p:nvPr/>
        </p:nvSpPr>
        <p:spPr>
          <a:xfrm>
            <a:off x="9381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85615A-CC1D-4567-AEB1-5C49C719EAA3}"/>
              </a:ext>
            </a:extLst>
          </p:cNvPr>
          <p:cNvSpPr/>
          <p:nvPr/>
        </p:nvSpPr>
        <p:spPr>
          <a:xfrm>
            <a:off x="3855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F2E38C-C11E-48C5-96CE-09C213E25C6F}"/>
              </a:ext>
            </a:extLst>
          </p:cNvPr>
          <p:cNvSpPr/>
          <p:nvPr/>
        </p:nvSpPr>
        <p:spPr>
          <a:xfrm>
            <a:off x="66168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9B9AA11-235E-4B76-83E0-2CC02AA9792F}"/>
              </a:ext>
            </a:extLst>
          </p:cNvPr>
          <p:cNvSpPr/>
          <p:nvPr/>
        </p:nvSpPr>
        <p:spPr>
          <a:xfrm>
            <a:off x="9381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ACCC7B-03C8-4760-9900-848786414234}"/>
              </a:ext>
            </a:extLst>
          </p:cNvPr>
          <p:cNvSpPr/>
          <p:nvPr/>
        </p:nvSpPr>
        <p:spPr>
          <a:xfrm>
            <a:off x="3855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B9EF65-E36F-48BF-9A26-9F5CDC2A201D}"/>
              </a:ext>
            </a:extLst>
          </p:cNvPr>
          <p:cNvSpPr/>
          <p:nvPr/>
        </p:nvSpPr>
        <p:spPr>
          <a:xfrm>
            <a:off x="66168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70E5E-A09F-4F95-A51E-5DA9E5C5739A}"/>
              </a:ext>
            </a:extLst>
          </p:cNvPr>
          <p:cNvSpPr/>
          <p:nvPr/>
        </p:nvSpPr>
        <p:spPr>
          <a:xfrm>
            <a:off x="9381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A886EC-7D3C-4AAC-B079-A2A716C2100A}"/>
              </a:ext>
            </a:extLst>
          </p:cNvPr>
          <p:cNvSpPr/>
          <p:nvPr/>
        </p:nvSpPr>
        <p:spPr>
          <a:xfrm>
            <a:off x="10980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A17EF0-C678-4B6D-B360-8BFE35B5A37C}"/>
              </a:ext>
            </a:extLst>
          </p:cNvPr>
          <p:cNvSpPr/>
          <p:nvPr/>
        </p:nvSpPr>
        <p:spPr>
          <a:xfrm>
            <a:off x="66168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DE661A-2947-48DD-BC6C-730AEE10EDDA}"/>
              </a:ext>
            </a:extLst>
          </p:cNvPr>
          <p:cNvSpPr/>
          <p:nvPr/>
        </p:nvSpPr>
        <p:spPr>
          <a:xfrm>
            <a:off x="93816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7A6123-8021-4584-B416-F3FEA2DB9A88}"/>
              </a:ext>
            </a:extLst>
          </p:cNvPr>
          <p:cNvSpPr/>
          <p:nvPr/>
        </p:nvSpPr>
        <p:spPr>
          <a:xfrm>
            <a:off x="10980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A4026-046C-46B8-8C1E-F51866A83E85}"/>
              </a:ext>
            </a:extLst>
          </p:cNvPr>
          <p:cNvSpPr/>
          <p:nvPr/>
        </p:nvSpPr>
        <p:spPr>
          <a:xfrm>
            <a:off x="9381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05CE06-C832-4245-8161-33692046C6FF}"/>
              </a:ext>
            </a:extLst>
          </p:cNvPr>
          <p:cNvSpPr/>
          <p:nvPr/>
        </p:nvSpPr>
        <p:spPr>
          <a:xfrm>
            <a:off x="3855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93BC3-5B86-4E32-9D24-7A6D3347D402}"/>
              </a:ext>
            </a:extLst>
          </p:cNvPr>
          <p:cNvSpPr/>
          <p:nvPr/>
        </p:nvSpPr>
        <p:spPr>
          <a:xfrm>
            <a:off x="66168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0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 이수  계통도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5084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5084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5084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87793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69594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128952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79281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8000" y="3429000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프로그래밍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고급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5600" y="3519205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지향 프로그래밍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(A+)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245390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 프로젝트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제작 프로젝트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69" y="2235682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 </a:t>
            </a:r>
            <a:r>
              <a:rPr lang="ko-KR" altLang="en-US" sz="1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제작 프로젝트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44751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프로그래밍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5600" y="2236417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디자인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(A+)</a:t>
            </a: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엔진 실습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73752" y="40575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그래픽스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(A+)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6800" y="3492205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베이스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40575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그래픽스 실습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2837892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인공지능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44751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1600" y="3492205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1600" y="40575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서버 실습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67526" y="44751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프로그래밍 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69" y="2938337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응용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285137"/>
              </p:ext>
            </p:extLst>
          </p:nvPr>
        </p:nvGraphicFramePr>
        <p:xfrm>
          <a:off x="144378" y="4912915"/>
          <a:ext cx="9059518" cy="2569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9B925C-6938-42B2-B135-82E020E2AE8C}"/>
              </a:ext>
            </a:extLst>
          </p:cNvPr>
          <p:cNvSpPr txBox="1"/>
          <p:nvPr/>
        </p:nvSpPr>
        <p:spPr>
          <a:xfrm>
            <a:off x="1097950" y="2245391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학개론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프로토타입 연구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73752" y="2930226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자료구조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0B484-0FD5-46E4-9F99-5D8C36594F24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 flipV="1">
            <a:off x="2780845" y="2458145"/>
            <a:ext cx="1074755" cy="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583554-8A2C-42AE-B9C8-572CB1C322FE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>
            <a:off x="5538495" y="2458145"/>
            <a:ext cx="1076572" cy="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3053CFA-9B30-4205-BA61-2541A915422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8297962" y="2457410"/>
            <a:ext cx="1085207" cy="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C94678E-5345-49E6-8456-AB3A6CBF81D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56647" y="3059620"/>
            <a:ext cx="1058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D9D0EA7-D6A2-44ED-B7A3-AE97C7EB877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8297961" y="3059620"/>
            <a:ext cx="1085208" cy="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716224-80DC-4CE0-BEB1-A116C04C61F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780895" y="3648600"/>
            <a:ext cx="1074705" cy="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949197C-04B4-4049-876B-8950EBBB39CA}"/>
              </a:ext>
            </a:extLst>
          </p:cNvPr>
          <p:cNvCxnSpPr>
            <a:cxnSpLocks/>
          </p:cNvCxnSpPr>
          <p:nvPr/>
        </p:nvCxnSpPr>
        <p:spPr>
          <a:xfrm>
            <a:off x="8297961" y="3614747"/>
            <a:ext cx="1069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6A5484-ACB0-4B8F-9951-9F9A86A5AD45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556647" y="4186934"/>
            <a:ext cx="1058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414000" y="630000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R.A.M 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20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414000" y="3168000"/>
            <a:ext cx="2887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리듬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414000" y="3744000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2024.03 ~ 2023.05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414000" y="3456000"/>
            <a:ext cx="327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https://github.com/hazasue/RAM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40A2C-BFC6-4F2C-8B87-65ACD6D9527E}"/>
              </a:ext>
            </a:extLst>
          </p:cNvPr>
          <p:cNvSpPr txBox="1"/>
          <p:nvPr/>
        </p:nvSpPr>
        <p:spPr>
          <a:xfrm>
            <a:off x="414000" y="432349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제작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7EA5D-9AE6-4EA5-B7F9-83AF1516064B}"/>
              </a:ext>
            </a:extLst>
          </p:cNvPr>
          <p:cNvSpPr txBox="1"/>
          <p:nvPr/>
        </p:nvSpPr>
        <p:spPr>
          <a:xfrm>
            <a:off x="414000" y="4687200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플레이 기능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D9D30-F073-4D8B-A78D-0CEB1EC8CDC9}"/>
              </a:ext>
            </a:extLst>
          </p:cNvPr>
          <p:cNvSpPr txBox="1"/>
          <p:nvPr/>
        </p:nvSpPr>
        <p:spPr>
          <a:xfrm>
            <a:off x="414000" y="50508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06D0160-81E0-4409-B788-B117F553273C}"/>
              </a:ext>
            </a:extLst>
          </p:cNvPr>
          <p:cNvCxnSpPr>
            <a:cxnSpLocks/>
          </p:cNvCxnSpPr>
          <p:nvPr/>
        </p:nvCxnSpPr>
        <p:spPr>
          <a:xfrm>
            <a:off x="6102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46963F-199D-4E66-A04F-55DDF30A0590}"/>
              </a:ext>
            </a:extLst>
          </p:cNvPr>
          <p:cNvSpPr txBox="1"/>
          <p:nvPr/>
        </p:nvSpPr>
        <p:spPr>
          <a:xfrm>
            <a:off x="6516000" y="3168000"/>
            <a:ext cx="3523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#Figma #UGUI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여행계획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784572-0721-44A7-9FBC-79DD3C81349F}"/>
              </a:ext>
            </a:extLst>
          </p:cNvPr>
          <p:cNvSpPr txBox="1"/>
          <p:nvPr/>
        </p:nvSpPr>
        <p:spPr>
          <a:xfrm>
            <a:off x="6516000" y="3456000"/>
            <a:ext cx="3903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https://github.com/hazasue/mobileUiUx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8132CB-E063-4A8A-9A5A-AFAD4F16C3D0}"/>
              </a:ext>
            </a:extLst>
          </p:cNvPr>
          <p:cNvSpPr txBox="1"/>
          <p:nvPr/>
        </p:nvSpPr>
        <p:spPr>
          <a:xfrm>
            <a:off x="6516000" y="628255"/>
            <a:ext cx="5105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세종 여행 소개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9D2DCC-025A-4B2D-AC27-9CDD792B8D09}"/>
              </a:ext>
            </a:extLst>
          </p:cNvPr>
          <p:cNvSpPr txBox="1"/>
          <p:nvPr/>
        </p:nvSpPr>
        <p:spPr>
          <a:xfrm>
            <a:off x="6516000" y="3744000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2023.09 ~ 2023.12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6E5EC11-50DD-4D46-A838-AFF868A18F3D}"/>
              </a:ext>
            </a:extLst>
          </p:cNvPr>
          <p:cNvGrpSpPr/>
          <p:nvPr/>
        </p:nvGrpSpPr>
        <p:grpSpPr>
          <a:xfrm>
            <a:off x="6516000" y="1411352"/>
            <a:ext cx="2552197" cy="1511726"/>
            <a:chOff x="4806000" y="2636154"/>
            <a:chExt cx="1887781" cy="1118177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28122EA-92BE-463F-AF25-EC4A7D58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6657" y="2636154"/>
              <a:ext cx="629769" cy="1116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8170E7D-3D44-47B1-B9BA-676F8E6E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6000" y="2638331"/>
              <a:ext cx="627781" cy="1116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B43D07D-420D-4BD5-ABAF-CA9BC7069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6000" y="2637313"/>
              <a:ext cx="629080" cy="11160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69E675-A035-404D-891C-FBFECDDA832F}"/>
              </a:ext>
            </a:extLst>
          </p:cNvPr>
          <p:cNvGrpSpPr>
            <a:grpSpLocks noChangeAspect="1"/>
          </p:cNvGrpSpPr>
          <p:nvPr/>
        </p:nvGrpSpPr>
        <p:grpSpPr>
          <a:xfrm>
            <a:off x="9172800" y="1409777"/>
            <a:ext cx="2554713" cy="1512000"/>
            <a:chOff x="6259734" y="1707300"/>
            <a:chExt cx="1888742" cy="1117847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0AFF89B-00BE-4463-B93D-89E3FCA6B891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259734" y="1707300"/>
              <a:ext cx="629474" cy="111676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E65A675-BCE8-4E65-A683-11635DFC3F62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6888476" y="1707300"/>
              <a:ext cx="630000" cy="11160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05CD037-DDC2-4589-9801-E652BCA5BEA0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7518476" y="1709147"/>
              <a:ext cx="630000" cy="1116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5B4B4F2-83DC-40E8-AAA4-2121F394E0BC}"/>
              </a:ext>
            </a:extLst>
          </p:cNvPr>
          <p:cNvSpPr txBox="1"/>
          <p:nvPr/>
        </p:nvSpPr>
        <p:spPr>
          <a:xfrm>
            <a:off x="6516000" y="4323600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Figma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프로토타이핑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1531E4-FE11-48C3-9B84-DCF0B48649B9}"/>
              </a:ext>
            </a:extLst>
          </p:cNvPr>
          <p:cNvSpPr txBox="1"/>
          <p:nvPr/>
        </p:nvSpPr>
        <p:spPr>
          <a:xfrm>
            <a:off x="6516000" y="4687200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Json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동적 파일 관리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BDCF9D-C35A-43C7-B1C1-C778703DB66C}"/>
              </a:ext>
            </a:extLst>
          </p:cNvPr>
          <p:cNvSpPr txBox="1"/>
          <p:nvPr/>
        </p:nvSpPr>
        <p:spPr>
          <a:xfrm>
            <a:off x="6516000" y="5050800"/>
            <a:ext cx="5359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UGUI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AA974-6792-41F3-8FFD-D970B9CB8C32}"/>
              </a:ext>
            </a:extLst>
          </p:cNvPr>
          <p:cNvSpPr txBox="1"/>
          <p:nvPr/>
        </p:nvSpPr>
        <p:spPr>
          <a:xfrm>
            <a:off x="6516000" y="5414400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Stack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화면 관리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3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414000" y="630000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미로 찾기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인공지능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414000" y="3168000"/>
            <a:ext cx="2684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#Python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#PDDL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미로찾기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414000" y="3744000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2023.11 ~ 2023.12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414000" y="34560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06D0160-81E0-4409-B788-B117F553273C}"/>
              </a:ext>
            </a:extLst>
          </p:cNvPr>
          <p:cNvCxnSpPr>
            <a:cxnSpLocks/>
          </p:cNvCxnSpPr>
          <p:nvPr/>
        </p:nvCxnSpPr>
        <p:spPr>
          <a:xfrm>
            <a:off x="6102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46963F-199D-4E66-A04F-55DDF30A0590}"/>
              </a:ext>
            </a:extLst>
          </p:cNvPr>
          <p:cNvSpPr txBox="1"/>
          <p:nvPr/>
        </p:nvSpPr>
        <p:spPr>
          <a:xfrm>
            <a:off x="6516000" y="3168000"/>
            <a:ext cx="2246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#RPG #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퍼즐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784572-0721-44A7-9FBC-79DD3C81349F}"/>
              </a:ext>
            </a:extLst>
          </p:cNvPr>
          <p:cNvSpPr txBox="1"/>
          <p:nvPr/>
        </p:nvSpPr>
        <p:spPr>
          <a:xfrm>
            <a:off x="6516000" y="34560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8132CB-E063-4A8A-9A5A-AFAD4F16C3D0}"/>
              </a:ext>
            </a:extLst>
          </p:cNvPr>
          <p:cNvSpPr txBox="1"/>
          <p:nvPr/>
        </p:nvSpPr>
        <p:spPr>
          <a:xfrm>
            <a:off x="6516000" y="628255"/>
            <a:ext cx="362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자칭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기사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엔진 실습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9D2DCC-025A-4B2D-AC27-9CDD792B8D09}"/>
              </a:ext>
            </a:extLst>
          </p:cNvPr>
          <p:cNvSpPr txBox="1"/>
          <p:nvPr/>
        </p:nvSpPr>
        <p:spPr>
          <a:xfrm>
            <a:off x="6516000" y="3744000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2020.11 ~ 2020.12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A6FB38E-2A96-4003-B1D6-9CCF7620E45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00" y="1411200"/>
            <a:ext cx="2556000" cy="15121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8A222D-2422-46C0-BDC1-83B1BAB33B8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00" y="1411200"/>
            <a:ext cx="2556000" cy="1512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24E39A5-042C-47D6-B4A7-42D53F071CD8}"/>
              </a:ext>
            </a:extLst>
          </p:cNvPr>
          <p:cNvSpPr txBox="1"/>
          <p:nvPr/>
        </p:nvSpPr>
        <p:spPr>
          <a:xfrm>
            <a:off x="414000" y="4323499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기반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PDDL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생성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642691-C18B-43DA-BA27-5270B45B31EC}"/>
              </a:ext>
            </a:extLst>
          </p:cNvPr>
          <p:cNvSpPr txBox="1"/>
          <p:nvPr/>
        </p:nvSpPr>
        <p:spPr>
          <a:xfrm>
            <a:off x="414000" y="4687200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PDDL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바탕으로 이미지에 경로 추가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05EDBF-62DE-41C5-89B8-CA8FF273FE6E}"/>
              </a:ext>
            </a:extLst>
          </p:cNvPr>
          <p:cNvSpPr txBox="1"/>
          <p:nvPr/>
        </p:nvSpPr>
        <p:spPr>
          <a:xfrm>
            <a:off x="414000" y="5050800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정답 이미지 출력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F9AD18-8FF4-4620-83F9-D6AA6F1A2F0B}"/>
              </a:ext>
            </a:extLst>
          </p:cNvPr>
          <p:cNvSpPr txBox="1"/>
          <p:nvPr/>
        </p:nvSpPr>
        <p:spPr>
          <a:xfrm>
            <a:off x="6516000" y="4323600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- 3D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오픈 월드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기믹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 구현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(100%)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3DA610-7D75-4719-A12E-92C124A0958D}"/>
              </a:ext>
            </a:extLst>
          </p:cNvPr>
          <p:cNvSpPr txBox="1"/>
          <p:nvPr/>
        </p:nvSpPr>
        <p:spPr>
          <a:xfrm>
            <a:off x="6516000" y="4687200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 스테이지 구성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(100%)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903DF5-AAD1-40BB-BAC5-19B5FC6D8E74}"/>
              </a:ext>
            </a:extLst>
          </p:cNvPr>
          <p:cNvSpPr txBox="1"/>
          <p:nvPr/>
        </p:nvSpPr>
        <p:spPr>
          <a:xfrm>
            <a:off x="6516000" y="50508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F215AA6-DB82-4F84-BB22-7BADDD5FB2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4000" y="1411200"/>
            <a:ext cx="1512000" cy="1512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C6C596D-0CCC-4780-A4E1-A7124D61E7D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00" y="1411200"/>
            <a:ext cx="1512000" cy="151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345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414000" y="630000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낙석 주의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프로젝트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414000" y="3168000"/>
            <a:ext cx="1837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#Unreal5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캐쥬얼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414000" y="3744000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2023.05 ~ 2023.06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414000" y="34560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06D0160-81E0-4409-B788-B117F553273C}"/>
              </a:ext>
            </a:extLst>
          </p:cNvPr>
          <p:cNvCxnSpPr>
            <a:cxnSpLocks/>
          </p:cNvCxnSpPr>
          <p:nvPr/>
        </p:nvCxnSpPr>
        <p:spPr>
          <a:xfrm>
            <a:off x="6102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46963F-199D-4E66-A04F-55DDF30A0590}"/>
              </a:ext>
            </a:extLst>
          </p:cNvPr>
          <p:cNvSpPr txBox="1"/>
          <p:nvPr/>
        </p:nvSpPr>
        <p:spPr>
          <a:xfrm>
            <a:off x="6516000" y="3168000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#PyGame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784572-0721-44A7-9FBC-79DD3C81349F}"/>
              </a:ext>
            </a:extLst>
          </p:cNvPr>
          <p:cNvSpPr txBox="1"/>
          <p:nvPr/>
        </p:nvSpPr>
        <p:spPr>
          <a:xfrm>
            <a:off x="6516000" y="34560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8132CB-E063-4A8A-9A5A-AFAD4F16C3D0}"/>
              </a:ext>
            </a:extLst>
          </p:cNvPr>
          <p:cNvSpPr txBox="1"/>
          <p:nvPr/>
        </p:nvSpPr>
        <p:spPr>
          <a:xfrm>
            <a:off x="6516000" y="628255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집으로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프로토타입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9D2DCC-025A-4B2D-AC27-9CDD792B8D09}"/>
              </a:ext>
            </a:extLst>
          </p:cNvPr>
          <p:cNvSpPr txBox="1"/>
          <p:nvPr/>
        </p:nvSpPr>
        <p:spPr>
          <a:xfrm>
            <a:off x="6516000" y="3744000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2019.11 ~ 2019.12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E89DF61-588E-4DB7-8332-01745C0EA3D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0" y="1411200"/>
            <a:ext cx="2556000" cy="151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54FED7B-CF46-473F-B87A-85B47FFC59E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00" y="1411200"/>
            <a:ext cx="2556000" cy="151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E2E12D-BCB7-4907-AB15-F8E30E6F914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411200"/>
            <a:ext cx="2556000" cy="1512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33DC24-0853-43D1-8C4C-644B8E4116F0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1411200"/>
            <a:ext cx="2556000" cy="151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2C5121-3C31-4870-BD12-FFE664F05E70}"/>
              </a:ext>
            </a:extLst>
          </p:cNvPr>
          <p:cNvSpPr txBox="1"/>
          <p:nvPr/>
        </p:nvSpPr>
        <p:spPr>
          <a:xfrm>
            <a:off x="414000" y="4323499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287603-DB57-43D2-B930-E710F33F8F0A}"/>
              </a:ext>
            </a:extLst>
          </p:cNvPr>
          <p:cNvSpPr txBox="1"/>
          <p:nvPr/>
        </p:nvSpPr>
        <p:spPr>
          <a:xfrm>
            <a:off x="414000" y="46872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A24BBC-FAB7-4B30-B0C1-6322D4FDE1FB}"/>
              </a:ext>
            </a:extLst>
          </p:cNvPr>
          <p:cNvSpPr txBox="1"/>
          <p:nvPr/>
        </p:nvSpPr>
        <p:spPr>
          <a:xfrm>
            <a:off x="414000" y="50508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867146-02F5-488D-BA7F-D994AB6AADC5}"/>
              </a:ext>
            </a:extLst>
          </p:cNvPr>
          <p:cNvSpPr txBox="1"/>
          <p:nvPr/>
        </p:nvSpPr>
        <p:spPr>
          <a:xfrm>
            <a:off x="6516000" y="43236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C8FB98-F24C-429D-B7B7-97E154D5EC35}"/>
              </a:ext>
            </a:extLst>
          </p:cNvPr>
          <p:cNvSpPr txBox="1"/>
          <p:nvPr/>
        </p:nvSpPr>
        <p:spPr>
          <a:xfrm>
            <a:off x="6516000" y="46872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EBBA4C-8AE6-4246-AA3D-263882367D15}"/>
              </a:ext>
            </a:extLst>
          </p:cNvPr>
          <p:cNvSpPr txBox="1"/>
          <p:nvPr/>
        </p:nvSpPr>
        <p:spPr>
          <a:xfrm>
            <a:off x="6516000" y="5050800"/>
            <a:ext cx="269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73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12843-1F54-4049-B17F-38010150D100}"/>
              </a:ext>
            </a:extLst>
          </p:cNvPr>
          <p:cNvSpPr/>
          <p:nvPr/>
        </p:nvSpPr>
        <p:spPr>
          <a:xfrm>
            <a:off x="950399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8F4A5-8AB0-4C62-A132-AE23A94DC203}"/>
              </a:ext>
            </a:extLst>
          </p:cNvPr>
          <p:cNvSpPr txBox="1"/>
          <p:nvPr/>
        </p:nvSpPr>
        <p:spPr>
          <a:xfrm>
            <a:off x="1006294" y="159929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R.A.M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D07AF-2B15-4263-A983-F2E31409CD74}"/>
              </a:ext>
            </a:extLst>
          </p:cNvPr>
          <p:cNvSpPr txBox="1"/>
          <p:nvPr/>
        </p:nvSpPr>
        <p:spPr>
          <a:xfrm>
            <a:off x="1006294" y="392400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86CCD-8E27-44C0-A114-ABA515EA44C4}"/>
              </a:ext>
            </a:extLst>
          </p:cNvPr>
          <p:cNvSpPr txBox="1"/>
          <p:nvPr/>
        </p:nvSpPr>
        <p:spPr>
          <a:xfrm>
            <a:off x="1006294" y="4179600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2024.03 ~ 2024.05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46A897-B9AC-4F59-9F50-D2237CC2C67D}"/>
              </a:ext>
            </a:extLst>
          </p:cNvPr>
          <p:cNvGrpSpPr/>
          <p:nvPr/>
        </p:nvGrpSpPr>
        <p:grpSpPr>
          <a:xfrm>
            <a:off x="7930800" y="1316691"/>
            <a:ext cx="3254400" cy="4715573"/>
            <a:chOff x="4440852" y="1316691"/>
            <a:chExt cx="3254400" cy="471557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3BC2A2C-3A82-4A23-8519-02ADC1BFAC8D}"/>
                </a:ext>
              </a:extLst>
            </p:cNvPr>
            <p:cNvSpPr/>
            <p:nvPr/>
          </p:nvSpPr>
          <p:spPr>
            <a:xfrm>
              <a:off x="4440852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73B94E-8883-4080-9B28-8E89822844BF}"/>
                </a:ext>
              </a:extLst>
            </p:cNvPr>
            <p:cNvSpPr txBox="1"/>
            <p:nvPr/>
          </p:nvSpPr>
          <p:spPr>
            <a:xfrm>
              <a:off x="4496746" y="15992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낙석주의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C5C49-12C0-40B4-BECB-F229DD5D5D24}"/>
                </a:ext>
              </a:extLst>
            </p:cNvPr>
            <p:cNvSpPr txBox="1"/>
            <p:nvPr/>
          </p:nvSpPr>
          <p:spPr>
            <a:xfrm>
              <a:off x="4496746" y="3924000"/>
              <a:ext cx="1629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#Unreal5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캐쥬얼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A6C-6A17-4590-96CC-123703427439}"/>
                </a:ext>
              </a:extLst>
            </p:cNvPr>
            <p:cNvSpPr txBox="1"/>
            <p:nvPr/>
          </p:nvSpPr>
          <p:spPr>
            <a:xfrm>
              <a:off x="4496746" y="4179600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2023.05 ~ 2023.06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435C762-0AB3-4E88-895F-49C1F7607A4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13122" y="1959522"/>
              <a:ext cx="2057858" cy="111676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27FDA1-3A0A-4A85-B32B-759798375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742" y="2751395"/>
              <a:ext cx="1913351" cy="10284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B0131D-84D7-4B91-BF7B-540520AE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2382" y="4485242"/>
              <a:ext cx="502964" cy="51058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02F05B-6E05-4C69-A608-B3C7C5179A59}"/>
                </a:ext>
              </a:extLst>
            </p:cNvPr>
            <p:cNvSpPr txBox="1"/>
            <p:nvPr/>
          </p:nvSpPr>
          <p:spPr>
            <a:xfrm>
              <a:off x="4500000" y="4678775"/>
              <a:ext cx="27254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크롬 공룡 게임 레퍼런스 제작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E0A87E-A4DE-4609-BCFB-23CAFA2D00C3}"/>
              </a:ext>
            </a:extLst>
          </p:cNvPr>
          <p:cNvGrpSpPr/>
          <p:nvPr/>
        </p:nvGrpSpPr>
        <p:grpSpPr>
          <a:xfrm>
            <a:off x="4442400" y="1316691"/>
            <a:ext cx="3254400" cy="4715573"/>
            <a:chOff x="7930800" y="1316691"/>
            <a:chExt cx="3254400" cy="4715573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B66B30E-24FD-4DFD-8950-AD91CB64F8B3}"/>
                </a:ext>
              </a:extLst>
            </p:cNvPr>
            <p:cNvSpPr/>
            <p:nvPr/>
          </p:nvSpPr>
          <p:spPr>
            <a:xfrm>
              <a:off x="7930800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8BA655-700A-4BB2-9932-219FFCC730F4}"/>
                </a:ext>
              </a:extLst>
            </p:cNvPr>
            <p:cNvSpPr txBox="1"/>
            <p:nvPr/>
          </p:nvSpPr>
          <p:spPr>
            <a:xfrm>
              <a:off x="7987201" y="1599290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세종 여행 소개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6F0A3B-23CF-4B65-8C65-5363C33A6EDF}"/>
                </a:ext>
              </a:extLst>
            </p:cNvPr>
            <p:cNvSpPr txBox="1"/>
            <p:nvPr/>
          </p:nvSpPr>
          <p:spPr>
            <a:xfrm>
              <a:off x="7987201" y="3924000"/>
              <a:ext cx="3102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#Unity2D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#Figma #UGUI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여행계획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59FFC2-4623-42BF-B6F6-1117237BD1E5}"/>
                </a:ext>
              </a:extLst>
            </p:cNvPr>
            <p:cNvSpPr txBox="1"/>
            <p:nvPr/>
          </p:nvSpPr>
          <p:spPr>
            <a:xfrm>
              <a:off x="7987201" y="4179600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2023.09 ~ 2023.12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5BE05A-032D-46B7-BA1A-282FBFB31ED8}"/>
                </a:ext>
              </a:extLst>
            </p:cNvPr>
            <p:cNvSpPr txBox="1"/>
            <p:nvPr/>
          </p:nvSpPr>
          <p:spPr>
            <a:xfrm>
              <a:off x="7987201" y="4680000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Figma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프로토타이핑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8720FB-DE12-4CC8-B8B9-28CE69F27913}"/>
                </a:ext>
              </a:extLst>
            </p:cNvPr>
            <p:cNvGrpSpPr/>
            <p:nvPr/>
          </p:nvGrpSpPr>
          <p:grpSpPr>
            <a:xfrm>
              <a:off x="8100000" y="1958442"/>
              <a:ext cx="1888742" cy="1117847"/>
              <a:chOff x="6744058" y="1664953"/>
              <a:chExt cx="1888742" cy="1117847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0175CA4-BE28-4D42-9A59-DA0B4E9BAA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4058" y="1664953"/>
                <a:ext cx="629474" cy="111676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045ECAE-76B8-488C-9F9D-AB3CE17E0C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2800" y="1664953"/>
                <a:ext cx="630000" cy="11160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234FB60-9708-4FFD-89AC-A2D1293664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2800" y="1666800"/>
                <a:ext cx="630000" cy="1116000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1DC265-D105-4430-91D7-3B79942E4076}"/>
                </a:ext>
              </a:extLst>
            </p:cNvPr>
            <p:cNvSpPr txBox="1"/>
            <p:nvPr/>
          </p:nvSpPr>
          <p:spPr>
            <a:xfrm>
              <a:off x="7987201" y="4954421"/>
              <a:ext cx="2361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Json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 동적 파일 관리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7A82385-E16B-4C0D-9984-81B5E213E805}"/>
              </a:ext>
            </a:extLst>
          </p:cNvPr>
          <p:cNvSpPr txBox="1"/>
          <p:nvPr/>
        </p:nvSpPr>
        <p:spPr>
          <a:xfrm>
            <a:off x="4500000" y="5227200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UGUI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정렬법 학습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70DA60-2817-4512-A6D6-5EB7FD84BBBD}"/>
              </a:ext>
            </a:extLst>
          </p:cNvPr>
          <p:cNvGrpSpPr/>
          <p:nvPr/>
        </p:nvGrpSpPr>
        <p:grpSpPr>
          <a:xfrm>
            <a:off x="5569268" y="2667461"/>
            <a:ext cx="1887781" cy="1118177"/>
            <a:chOff x="4806000" y="2636154"/>
            <a:chExt cx="1887781" cy="111817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AD1C8E2-A954-497D-B150-F79E7060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6657" y="2636154"/>
              <a:ext cx="629769" cy="1116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26F9282-16F5-4647-81DF-5F8BAB0BD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6000" y="2638331"/>
              <a:ext cx="627781" cy="1116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A329BFD-73D1-43F3-8E9E-D07B54B9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06000" y="2637313"/>
              <a:ext cx="629080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534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과제물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696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834D72-BAFE-4ADF-BFBE-C7237E7C99DC}"/>
              </a:ext>
            </a:extLst>
          </p:cNvPr>
          <p:cNvGrpSpPr/>
          <p:nvPr/>
        </p:nvGrpSpPr>
        <p:grpSpPr>
          <a:xfrm>
            <a:off x="7930800" y="1317600"/>
            <a:ext cx="3254400" cy="4715573"/>
            <a:chOff x="950399" y="1316691"/>
            <a:chExt cx="3254400" cy="471557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8F1CD5A-8D71-4E3A-9A40-ED8A6332C510}"/>
                </a:ext>
              </a:extLst>
            </p:cNvPr>
            <p:cNvSpPr/>
            <p:nvPr/>
          </p:nvSpPr>
          <p:spPr>
            <a:xfrm>
              <a:off x="950399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5F5CE6-176E-423A-B6EC-AE478771A403}"/>
                </a:ext>
              </a:extLst>
            </p:cNvPr>
            <p:cNvSpPr txBox="1"/>
            <p:nvPr/>
          </p:nvSpPr>
          <p:spPr>
            <a:xfrm>
              <a:off x="1006294" y="1598400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집으로 </a:t>
              </a:r>
              <a:r>
                <a:rPr lang="en-US" altLang="ko-KR" sz="1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프로토타입</a:t>
              </a:r>
              <a:r>
                <a:rPr lang="en-US" altLang="ko-KR" sz="1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89493D-371C-4804-8788-B18E88C2AEBE}"/>
                </a:ext>
              </a:extLst>
            </p:cNvPr>
            <p:cNvSpPr txBox="1"/>
            <p:nvPr/>
          </p:nvSpPr>
          <p:spPr>
            <a:xfrm>
              <a:off x="1006294" y="3922891"/>
              <a:ext cx="2020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#PyGame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패턴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E39062-5350-4787-9654-981074C0B7B4}"/>
                </a:ext>
              </a:extLst>
            </p:cNvPr>
            <p:cNvSpPr txBox="1"/>
            <p:nvPr/>
          </p:nvSpPr>
          <p:spPr>
            <a:xfrm>
              <a:off x="1006294" y="4179381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2019.11 ~ 2019.12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646514-97ED-4856-9590-0EDDDE575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57" y="1958400"/>
              <a:ext cx="1488000" cy="11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B8ABE69-27B2-4DD5-B43E-80B981FFC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3863" y="2667304"/>
              <a:ext cx="1634340" cy="111251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7BE7F4-2C8D-4601-BD40-89E3E156D9DF}"/>
              </a:ext>
            </a:extLst>
          </p:cNvPr>
          <p:cNvGrpSpPr/>
          <p:nvPr/>
        </p:nvGrpSpPr>
        <p:grpSpPr>
          <a:xfrm>
            <a:off x="950400" y="1316691"/>
            <a:ext cx="3254400" cy="4715573"/>
            <a:chOff x="7931306" y="1316691"/>
            <a:chExt cx="3254400" cy="471557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DEB1150-8C37-49AD-A7C9-1F27770A56CE}"/>
                </a:ext>
              </a:extLst>
            </p:cNvPr>
            <p:cNvSpPr/>
            <p:nvPr/>
          </p:nvSpPr>
          <p:spPr>
            <a:xfrm>
              <a:off x="7931306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A78666-4647-4777-AC88-02300ACC18C7}"/>
                </a:ext>
              </a:extLst>
            </p:cNvPr>
            <p:cNvSpPr txBox="1"/>
            <p:nvPr/>
          </p:nvSpPr>
          <p:spPr>
            <a:xfrm>
              <a:off x="7987201" y="1598400"/>
              <a:ext cx="2661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미로 찾기 </a:t>
              </a:r>
              <a:r>
                <a:rPr lang="en-US" altLang="ko-KR" sz="1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인공지능</a:t>
              </a:r>
              <a:r>
                <a:rPr lang="en-US" altLang="ko-KR" sz="1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2E5522-A0AC-42D0-A02B-759D2F3667AD}"/>
                </a:ext>
              </a:extLst>
            </p:cNvPr>
            <p:cNvSpPr txBox="1"/>
            <p:nvPr/>
          </p:nvSpPr>
          <p:spPr>
            <a:xfrm>
              <a:off x="7987201" y="3922891"/>
              <a:ext cx="2370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#Python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#PDDL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미로찾기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289D3E-0030-4483-963F-1C1D810E0BD0}"/>
                </a:ext>
              </a:extLst>
            </p:cNvPr>
            <p:cNvSpPr txBox="1"/>
            <p:nvPr/>
          </p:nvSpPr>
          <p:spPr>
            <a:xfrm>
              <a:off x="7987201" y="4179381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2023.11 ~ 2023.12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4155489-CD5F-48AA-9313-9EF6BA9915B1}"/>
                </a:ext>
              </a:extLst>
            </p:cNvPr>
            <p:cNvGrpSpPr/>
            <p:nvPr/>
          </p:nvGrpSpPr>
          <p:grpSpPr>
            <a:xfrm>
              <a:off x="8078708" y="1958400"/>
              <a:ext cx="2138775" cy="1051816"/>
              <a:chOff x="6675183" y="1671757"/>
              <a:chExt cx="2275888" cy="1117409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8089A77-26E7-477F-B1CA-33455A8648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183" y="1671757"/>
                <a:ext cx="1159887" cy="111464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9473106-9F33-4BF7-9832-FA7FA3999304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5071" y="1673166"/>
                <a:ext cx="1116000" cy="11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E1FE58-A257-4E0C-8107-4EA59D50AE80}"/>
                </a:ext>
              </a:extLst>
            </p:cNvPr>
            <p:cNvSpPr txBox="1"/>
            <p:nvPr/>
          </p:nvSpPr>
          <p:spPr>
            <a:xfrm>
              <a:off x="7987201" y="4680000"/>
              <a:ext cx="2818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기반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 </a:t>
              </a: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PDDL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 작성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EC8252-AF00-4855-BCE9-EA9F3A111B2D}"/>
                </a:ext>
              </a:extLst>
            </p:cNvPr>
            <p:cNvSpPr txBox="1"/>
            <p:nvPr/>
          </p:nvSpPr>
          <p:spPr>
            <a:xfrm>
              <a:off x="7987201" y="5143343"/>
              <a:ext cx="30909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PDDL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결과를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정답 경로 이미지로 출력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B98E34-A669-4679-A6DA-3D1B92F455FA}"/>
              </a:ext>
            </a:extLst>
          </p:cNvPr>
          <p:cNvGrpSpPr/>
          <p:nvPr/>
        </p:nvGrpSpPr>
        <p:grpSpPr>
          <a:xfrm>
            <a:off x="4440852" y="1316691"/>
            <a:ext cx="3254400" cy="4715573"/>
            <a:chOff x="4440852" y="1316691"/>
            <a:chExt cx="3254400" cy="471557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2760A3-2AEB-47C6-BEF9-E98F903C76E9}"/>
                </a:ext>
              </a:extLst>
            </p:cNvPr>
            <p:cNvSpPr/>
            <p:nvPr/>
          </p:nvSpPr>
          <p:spPr>
            <a:xfrm>
              <a:off x="4440852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273A3B-8707-4C6E-B865-D33C2781AD9C}"/>
                </a:ext>
              </a:extLst>
            </p:cNvPr>
            <p:cNvSpPr txBox="1"/>
            <p:nvPr/>
          </p:nvSpPr>
          <p:spPr>
            <a:xfrm>
              <a:off x="4496747" y="1598400"/>
              <a:ext cx="2864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자칭</a:t>
              </a:r>
              <a:r>
                <a:rPr lang="en-US" altLang="ko-KR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기사 </a:t>
              </a:r>
              <a:r>
                <a:rPr lang="en-US" altLang="ko-KR" sz="1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엔진 실습</a:t>
              </a:r>
              <a:r>
                <a:rPr lang="en-US" altLang="ko-KR" sz="14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BF1678-2A81-4067-B4F4-17A14AC7D0AE}"/>
                </a:ext>
              </a:extLst>
            </p:cNvPr>
            <p:cNvSpPr txBox="1"/>
            <p:nvPr/>
          </p:nvSpPr>
          <p:spPr>
            <a:xfrm>
              <a:off x="4496747" y="3922891"/>
              <a:ext cx="198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#Unity3D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#RPG #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퍼즐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BE6A69-4C7B-475B-ABE7-9EAC2A174307}"/>
                </a:ext>
              </a:extLst>
            </p:cNvPr>
            <p:cNvSpPr txBox="1"/>
            <p:nvPr/>
          </p:nvSpPr>
          <p:spPr>
            <a:xfrm>
              <a:off x="4496747" y="4179381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2020.11 ~ 2020.12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3ACF4A0-FC2A-4CA3-B843-ECC555FD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1653" y="1958400"/>
              <a:ext cx="1987290" cy="11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51B7760-A0D5-4F0F-96D2-207EBF016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873" y="2696373"/>
              <a:ext cx="1926129" cy="10834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8AA449-8477-4981-B535-CAC0E5C5FEC8}"/>
                </a:ext>
              </a:extLst>
            </p:cNvPr>
            <p:cNvSpPr txBox="1"/>
            <p:nvPr/>
          </p:nvSpPr>
          <p:spPr>
            <a:xfrm>
              <a:off x="4500000" y="4678775"/>
              <a:ext cx="2234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- 3D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오픈 월드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기믹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50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3408947" y="1851645"/>
            <a:ext cx="5374105" cy="3154710"/>
            <a:chOff x="6817895" y="1639864"/>
            <a:chExt cx="5374105" cy="31547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1639864"/>
              <a:ext cx="52806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Q&amp;A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96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234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453080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7850263" y="2183067"/>
            <a:ext cx="1994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Cloud Factory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7850263" y="2583177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7850263" y="2988000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7884183" y="4975200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집으로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7884183" y="537480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자칭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A1-1276-43EB-B6B5-D295F1F3884A}"/>
              </a:ext>
            </a:extLst>
          </p:cNvPr>
          <p:cNvSpPr txBox="1"/>
          <p:nvPr/>
        </p:nvSpPr>
        <p:spPr>
          <a:xfrm>
            <a:off x="7884183" y="5781600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미로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2530800" y="497891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R.A.M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2530800" y="5378511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낙석 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2530800" y="5785311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세종 여행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7850263" y="3391200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육식 양의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대모험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ea typeface="맑은 고딕" panose="020B0503020000020004" pitchFamily="50" charset="-127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대표 작품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854414"/>
            <a:ext cx="3525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뱀서라이크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#RPG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2023.09 ~ 2024.05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6216281"/>
            <a:ext cx="362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https://github.com/hazasue/B977012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853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718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72E2F2-C068-4AA9-B964-E6F2ECE4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500" y="5803354"/>
            <a:ext cx="4858375" cy="72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E427B-02A8-4D9D-A5C1-006B8A3D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500" y="5498528"/>
            <a:ext cx="952583" cy="30482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983B4-95F2-41DB-85F3-32BD59854D52}"/>
              </a:ext>
            </a:extLst>
          </p:cNvPr>
          <p:cNvGrpSpPr/>
          <p:nvPr/>
        </p:nvGrpSpPr>
        <p:grpSpPr>
          <a:xfrm>
            <a:off x="495295" y="1702099"/>
            <a:ext cx="3148628" cy="2038100"/>
            <a:chOff x="495295" y="1702099"/>
            <a:chExt cx="3148628" cy="20381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CF7A7C-8C6F-47CC-9E9D-611BC9CD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5" y="1702099"/>
              <a:ext cx="3148628" cy="1773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56447-FBAD-4EE4-8BDD-1BEA942785E8}"/>
                </a:ext>
              </a:extLst>
            </p:cNvPr>
            <p:cNvSpPr txBox="1"/>
            <p:nvPr/>
          </p:nvSpPr>
          <p:spPr>
            <a:xfrm>
              <a:off x="1119343" y="3463200"/>
              <a:ext cx="190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스킬 사용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E6C7A9-1FEC-428E-A59A-D65336B813E1}"/>
              </a:ext>
            </a:extLst>
          </p:cNvPr>
          <p:cNvSpPr txBox="1"/>
          <p:nvPr/>
        </p:nvSpPr>
        <p:spPr>
          <a:xfrm>
            <a:off x="4500058" y="3463200"/>
            <a:ext cx="157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 스테이지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13420-7E51-48E5-AB67-43DF3B86DF0E}"/>
              </a:ext>
            </a:extLst>
          </p:cNvPr>
          <p:cNvSpPr txBox="1"/>
          <p:nvPr/>
        </p:nvSpPr>
        <p:spPr>
          <a:xfrm>
            <a:off x="1082272" y="5491606"/>
            <a:ext cx="1974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보급품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폭탄 사용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53CE9-41B4-4C2A-9F98-DEE2AFBB03E3}"/>
              </a:ext>
            </a:extLst>
          </p:cNvPr>
          <p:cNvSpPr txBox="1"/>
          <p:nvPr/>
        </p:nvSpPr>
        <p:spPr>
          <a:xfrm>
            <a:off x="4565466" y="5490000"/>
            <a:ext cx="1447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A3571E9-E77E-4D66-893E-CFF9A7857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6400"/>
            <a:ext cx="3155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영상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9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내용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23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Gemini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83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 List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Update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마다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Enemy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&lt;&lt; Dictionary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4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 Queue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Update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마다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Enemy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427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유저의 플레이 경험을 개선시키기 위하여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자료구조를 이용하여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대량의 적을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04AA1-D4C3-4502-BDC7-E47E6BB2E17D}"/>
              </a:ext>
            </a:extLst>
          </p:cNvPr>
          <p:cNvSpPr txBox="1"/>
          <p:nvPr/>
        </p:nvSpPr>
        <p:spPr>
          <a:xfrm>
            <a:off x="725865" y="5919082"/>
            <a:ext cx="3810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List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30fps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FE0C5-603E-495D-927F-43B7615C0CC0}"/>
              </a:ext>
            </a:extLst>
          </p:cNvPr>
          <p:cNvSpPr txBox="1"/>
          <p:nvPr/>
        </p:nvSpPr>
        <p:spPr>
          <a:xfrm>
            <a:off x="6607724" y="5918400"/>
            <a:ext cx="519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Dictionary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 ~ 60fps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1218</Words>
  <Application>Microsoft Office PowerPoint</Application>
  <PresentationFormat>와이드스크린</PresentationFormat>
  <Paragraphs>290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179</cp:revision>
  <dcterms:created xsi:type="dcterms:W3CDTF">2022-08-03T01:14:38Z</dcterms:created>
  <dcterms:modified xsi:type="dcterms:W3CDTF">2024-05-22T16:31:43Z</dcterms:modified>
</cp:coreProperties>
</file>